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9" r:id="rId3"/>
    <p:sldId id="290" r:id="rId4"/>
    <p:sldId id="291" r:id="rId5"/>
    <p:sldId id="258" r:id="rId6"/>
    <p:sldId id="279" r:id="rId7"/>
    <p:sldId id="257" r:id="rId8"/>
    <p:sldId id="280" r:id="rId9"/>
    <p:sldId id="281" r:id="rId10"/>
    <p:sldId id="294" r:id="rId11"/>
    <p:sldId id="260" r:id="rId12"/>
    <p:sldId id="264" r:id="rId13"/>
    <p:sldId id="263" r:id="rId14"/>
    <p:sldId id="261" r:id="rId15"/>
    <p:sldId id="293" r:id="rId16"/>
    <p:sldId id="262" r:id="rId17"/>
    <p:sldId id="265" r:id="rId18"/>
    <p:sldId id="283" r:id="rId19"/>
    <p:sldId id="266" r:id="rId20"/>
    <p:sldId id="267" r:id="rId21"/>
    <p:sldId id="259" r:id="rId22"/>
    <p:sldId id="296" r:id="rId23"/>
    <p:sldId id="272" r:id="rId24"/>
    <p:sldId id="273" r:id="rId25"/>
    <p:sldId id="274" r:id="rId26"/>
    <p:sldId id="276" r:id="rId27"/>
    <p:sldId id="277" r:id="rId28"/>
    <p:sldId id="297" r:id="rId29"/>
    <p:sldId id="298" r:id="rId30"/>
    <p:sldId id="286" r:id="rId31"/>
    <p:sldId id="299" r:id="rId32"/>
    <p:sldId id="300" r:id="rId33"/>
    <p:sldId id="288" r:id="rId34"/>
    <p:sldId id="303" r:id="rId35"/>
    <p:sldId id="301" r:id="rId36"/>
    <p:sldId id="302" r:id="rId3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430" autoAdjust="0"/>
  </p:normalViewPr>
  <p:slideViewPr>
    <p:cSldViewPr>
      <p:cViewPr varScale="1">
        <p:scale>
          <a:sx n="107" d="100"/>
          <a:sy n="107" d="100"/>
        </p:scale>
        <p:origin x="16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EAD-C80F-4280-9C37-2A4DB02D6A2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8065-2374-45E9-B008-BD7D11D45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20A1-5016-4FA1-9F80-BFF35FCD82AD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5BE3-AA69-41CA-A82A-467E187B1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1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6259-539A-455F-99E9-8E74F284DC9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EFFEF-B587-4701-8D21-91A2804DA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15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6A4D-5793-49D5-991E-8FAAD56DFE2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09F6-7EFE-4B2A-ADEC-63D7BF675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8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D8B3-3CE0-4B4D-BA13-1994E06F68EE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9495-DCCE-4EDC-A5B5-C2A3BABE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6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9176-458E-427A-AA10-97ABCB70A861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FD95-C21A-47DF-9F98-845486F68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1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C329-16DF-46F6-B421-7EB3BA20C70C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5E35-DCFC-49BB-8864-9D57AEB28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1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0028-511F-4912-A55F-39B351B3374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97C2-DC7B-4AAA-8BB4-20DF8E1F1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2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1F65-6541-4EAA-A260-F3CE7F6C4D97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649C2-45B8-4CA0-A6A3-7A7D089E5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1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0A67-EB4D-4D96-B5EC-C1C0BC02F52A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2024-D953-4E0B-9188-EA4B02708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4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D4E96-2C6D-4F12-B9D8-DE6CD774072F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3B2C-4AE9-4911-AA52-004C6BCCA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0F0628-641B-4E90-B4F7-03C09ED6DC72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6C5EB43-F234-4D54-9F9F-E6C17E138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8" r:id="rId2"/>
    <p:sldLayoutId id="2147483726" r:id="rId3"/>
    <p:sldLayoutId id="2147483719" r:id="rId4"/>
    <p:sldLayoutId id="2147483727" r:id="rId5"/>
    <p:sldLayoutId id="2147483720" r:id="rId6"/>
    <p:sldLayoutId id="2147483721" r:id="rId7"/>
    <p:sldLayoutId id="2147483728" r:id="rId8"/>
    <p:sldLayoutId id="2147483722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mbria" panose="020405030504060302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mbria" panose="020405030504060302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mbria" panose="020405030504060302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Cambria" panose="020405030504060302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lifeglobe.net/blogs/details?id=18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kievgid.org/wp-content/uploads/2014/03/vov-kreshhatik.jpe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51;&#1068;&#1052;&#1040;&#1056;\Desktop\&#1050;&#1083;.%20&#1095;&#1072;&#1089;%20&#1075;&#1086;&#1088;&#1086;&#1076;-&#1075;&#1077;&#1088;&#1086;&#1081;%20&#1050;&#1080;&#1077;&#1074;\&#1040;&#1083;&#1077;&#1082;&#1089;&#1072;&#1085;&#1076;&#1088;%20&#1056;&#1086;&#1079;&#1077;&#1085;&#1073;&#1072;&#1091;&#1084;%20-%20&#1040;,%20&#1084;&#1086;&#1078;&#1077;&#1090;,%20&#1085;&#1077;%20&#1073;&#1099;&#1083;&#1086;%20&#1074;&#1086;&#1081;&#1085;&#1099;.mp4" TargetMode="External"/><Relationship Id="rId5" Type="http://schemas.openxmlformats.org/officeDocument/2006/relationships/hyperlink" Target="http://youtu.be/0iJgjhBZrYc" TargetMode="Externa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kievgid.org/wp-content/uploads/2014/03/vov-kiev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DQyLWE5O.jpg"/>
          <p:cNvPicPr>
            <a:picLocks noChangeAspect="1"/>
          </p:cNvPicPr>
          <p:nvPr/>
        </p:nvPicPr>
        <p:blipFill>
          <a:blip r:embed="rId2"/>
          <a:srcRect l="14175" r="12589" b="16526"/>
          <a:stretch>
            <a:fillRect/>
          </a:stretch>
        </p:blipFill>
        <p:spPr>
          <a:xfrm>
            <a:off x="3708400" y="692150"/>
            <a:ext cx="4711700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5085184"/>
            <a:ext cx="7920880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Город - герой Киев  </a:t>
            </a:r>
          </a:p>
        </p:txBody>
      </p:sp>
      <p:pic>
        <p:nvPicPr>
          <p:cNvPr id="30724" name="Picture 4" descr="&amp;Icy;&amp;ncy;&amp;tcy;&amp;iecy;&amp;rcy;&amp;iecy;&amp;scy;&amp;ncy;&amp;ycy;&amp;iecy; &amp;scy;&amp;tcy;&amp;acy;&amp;tcy;&amp;softcy;&amp;icy; &amp;icy; &amp;zcy;&amp;acy;&amp;mcy;&amp;iecy;&amp;tcy;&amp;kcy;&amp;icy; &amp;icy;&amp;zcy; &amp;Icy;&amp;ncy;&amp;tcy;&amp;iecy;&amp;rcy;&amp;ncy;&amp;iecy;&amp;tcy;&amp;acy; - &amp;Scy;&amp;tcy;&amp;rcy;&amp;acy;&amp;ncy;&amp;icy;&amp;tscy;&amp;acy; 17 - &amp;Scy;&amp;ocy;&amp;ocy;&amp;bcy;&amp;shchcy;&amp;iecy;&amp;scy;&amp;tcy;&amp;vcy;&amp;ocy; &amp;kcy;&amp;ocy;&amp;lcy;&amp;lcy;&amp;iecy;&amp;kcy;&amp;tscy;&amp;icy;&amp;ocy;&amp;ncy;&amp;iecy;&amp;rcy;&amp;ocy;&amp;vcy; &quot;&amp;Mcy;&amp;ocy;&amp;icy; &amp;Fcy;&amp;icy;&amp;gcy;&amp;ucy;&amp;rcy;&amp;kcy;&amp;icy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1995764" cy="32385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2worldwar.at.ua/_ph/1/2/950174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2961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0"/>
            <a:ext cx="2141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Город-герой Киев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6840760" cy="4508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72665" y="332656"/>
            <a:ext cx="52579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«Матч смерти»</a:t>
            </a:r>
          </a:p>
        </p:txBody>
      </p:sp>
      <p:pic>
        <p:nvPicPr>
          <p:cNvPr id="29698" name="Picture 2" descr="http://lenta-ua.net/uploads/posts/2012-09/1347817642_dinamo.jpg"/>
          <p:cNvPicPr>
            <a:picLocks noChangeAspect="1" noChangeArrowheads="1"/>
          </p:cNvPicPr>
          <p:nvPr/>
        </p:nvPicPr>
        <p:blipFill>
          <a:blip r:embed="rId3" cstate="print"/>
          <a:srcRect l="28350" r="28181"/>
          <a:stretch>
            <a:fillRect/>
          </a:stretch>
        </p:blipFill>
        <p:spPr bwMode="auto">
          <a:xfrm>
            <a:off x="7380312" y="1988840"/>
            <a:ext cx="1656184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064896" cy="553997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Состав команды «Старт»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Николай </a:t>
            </a:r>
            <a:r>
              <a:rPr lang="ru-RU" dirty="0" err="1">
                <a:latin typeface="+mn-lt"/>
              </a:rPr>
              <a:t>Трусевич</a:t>
            </a:r>
            <a:r>
              <a:rPr lang="ru-RU" dirty="0">
                <a:latin typeface="+mn-lt"/>
              </a:rPr>
              <a:t> (1909—1943)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Алексей </a:t>
            </a:r>
            <a:r>
              <a:rPr lang="ru-RU" dirty="0" err="1">
                <a:latin typeface="+mn-lt"/>
              </a:rPr>
              <a:t>Клименко</a:t>
            </a:r>
            <a:r>
              <a:rPr lang="ru-RU" dirty="0">
                <a:latin typeface="+mn-lt"/>
              </a:rPr>
              <a:t> (1912—1943)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Михаил </a:t>
            </a:r>
            <a:r>
              <a:rPr lang="ru-RU" dirty="0" err="1">
                <a:latin typeface="+mn-lt"/>
              </a:rPr>
              <a:t>Свиридовский</a:t>
            </a:r>
            <a:r>
              <a:rPr lang="ru-RU" dirty="0">
                <a:latin typeface="+mn-lt"/>
              </a:rPr>
              <a:t> (1908—1973)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Василий Сухарев (1911—после 1944)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Владимир Балакин (1913—1992)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Лев </a:t>
            </a:r>
            <a:r>
              <a:rPr lang="ru-RU" dirty="0" err="1">
                <a:latin typeface="+mn-lt"/>
              </a:rPr>
              <a:t>Гундарев</a:t>
            </a:r>
            <a:r>
              <a:rPr lang="ru-RU" dirty="0">
                <a:latin typeface="+mn-lt"/>
              </a:rPr>
              <a:t> (1921—1994)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Макар Гончаренко (1912—1997)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Юрий (Георгий) </a:t>
            </a:r>
            <a:r>
              <a:rPr lang="ru-RU" dirty="0" err="1">
                <a:latin typeface="+mn-lt"/>
              </a:rPr>
              <a:t>Чернега</a:t>
            </a:r>
            <a:r>
              <a:rPr lang="ru-RU" dirty="0">
                <a:latin typeface="+mn-lt"/>
              </a:rPr>
              <a:t> (1919—1947)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Павел Комаров (1913—после 1970-го)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Николай Коротких (1909—1942)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Михаил </a:t>
            </a:r>
            <a:r>
              <a:rPr lang="ru-RU" dirty="0" err="1">
                <a:latin typeface="+mn-lt"/>
              </a:rPr>
              <a:t>Путистин</a:t>
            </a:r>
            <a:r>
              <a:rPr lang="ru-RU" dirty="0">
                <a:latin typeface="+mn-lt"/>
              </a:rPr>
              <a:t> (1906—1981)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Михаил Мельник (1915—после 1944)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Георгий Тимофеев (1910—1967)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Фёдор Тютчев (1907—1959)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Иван </a:t>
            </a:r>
            <a:r>
              <a:rPr lang="ru-RU" dirty="0" err="1">
                <a:latin typeface="+mn-lt"/>
              </a:rPr>
              <a:t>Кузьменко</a:t>
            </a:r>
            <a:r>
              <a:rPr lang="ru-RU" dirty="0">
                <a:latin typeface="+mn-lt"/>
              </a:rPr>
              <a:t> (1912—1943) (в афише не указан, но фигурирует в воспоминаниях Макара Гончаренко и Владлена </a:t>
            </a:r>
            <a:r>
              <a:rPr lang="ru-RU" dirty="0" err="1">
                <a:latin typeface="+mn-lt"/>
              </a:rPr>
              <a:t>Путистина</a:t>
            </a:r>
            <a:r>
              <a:rPr lang="ru-RU" dirty="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11188" y="908050"/>
            <a:ext cx="7993062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 sz="2800"/>
              <a:t>21 июня «Старт» — сборная венгерского гарнизона — 6:2.</a:t>
            </a:r>
            <a:br>
              <a:rPr lang="ru-RU" altLang="ru-RU" sz="2800"/>
            </a:br>
            <a:r>
              <a:rPr lang="ru-RU" altLang="ru-RU" sz="2800"/>
              <a:t>5 июля «Старт» — сборная румын — 11:0.</a:t>
            </a:r>
            <a:br>
              <a:rPr lang="ru-RU" altLang="ru-RU" sz="2800"/>
            </a:br>
            <a:r>
              <a:rPr lang="ru-RU" altLang="ru-RU" sz="2800"/>
              <a:t>12 июля «Старт» — команда военных железнодорожников — 9:1.</a:t>
            </a:r>
            <a:br>
              <a:rPr lang="ru-RU" altLang="ru-RU" sz="2800"/>
            </a:br>
            <a:r>
              <a:rPr lang="ru-RU" altLang="ru-RU" sz="2800"/>
              <a:t>17 июля «Старт» — воинская команда «PGS» — 6:0.</a:t>
            </a:r>
            <a:br>
              <a:rPr lang="ru-RU" altLang="ru-RU" sz="2800"/>
            </a:br>
            <a:r>
              <a:rPr lang="ru-RU" altLang="ru-RU" sz="2800"/>
              <a:t>19 июля «Старт» — «MSG.Wal.» (Венгрия) — 5:1.</a:t>
            </a:r>
            <a:br>
              <a:rPr lang="ru-RU" altLang="ru-RU" sz="2800"/>
            </a:br>
            <a:r>
              <a:rPr lang="ru-RU" altLang="ru-RU" sz="2800"/>
              <a:t>26 июля «Старт» — «MSG.Wal.» — 3:2.</a:t>
            </a:r>
          </a:p>
          <a:p>
            <a:pPr eaLnBrk="1" hangingPunct="1"/>
            <a:r>
              <a:rPr lang="ru-RU" altLang="ru-RU" sz="2800"/>
              <a:t>Затем против советских футболистов играла команда </a:t>
            </a:r>
            <a:r>
              <a:rPr lang="ru-RU" altLang="ru-RU" sz="2800" b="1" i="1"/>
              <a:t>«Flakelf» </a:t>
            </a:r>
            <a:r>
              <a:rPr lang="ru-RU" altLang="ru-RU" sz="2800"/>
              <a:t>(сборная немецких зенитчиков).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0px-Trusev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2787407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187450" y="5013325"/>
            <a:ext cx="216058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Николай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Трусевич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60" name="Рисунок 4" descr="афиша матча смер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9275"/>
            <a:ext cx="23050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5" descr="afisha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26670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mcy;&amp;acy;&amp;tcy;&amp;chcy; &amp;scy;&amp;mcy;&amp;iecy;&amp;r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/>
              <a:t>Состав команды «Старт» 9 августа 1942 г. на стадионе «Зенит»: киевляне в красных футболках (на фото — темного цвета), слева направо — М. Гончаренко, В. Балакин, В. Сухарев, Н. Коротких, А. </a:t>
            </a:r>
            <a:r>
              <a:rPr lang="ru-RU" sz="1500" i="1" dirty="0" err="1"/>
              <a:t>Клименко</a:t>
            </a:r>
            <a:r>
              <a:rPr lang="ru-RU" sz="1500" i="1" dirty="0"/>
              <a:t>, П. Комаров, Н. </a:t>
            </a:r>
            <a:r>
              <a:rPr lang="ru-RU" sz="1500" i="1" dirty="0" err="1"/>
              <a:t>Трусевич</a:t>
            </a:r>
            <a:r>
              <a:rPr lang="ru-RU" sz="1500" i="1" dirty="0"/>
              <a:t>, Г. Тимофеев, сидят — лицо не установлено, М. </a:t>
            </a:r>
            <a:r>
              <a:rPr lang="ru-RU" sz="1500" i="1" dirty="0" err="1"/>
              <a:t>Путистин</a:t>
            </a:r>
            <a:r>
              <a:rPr lang="ru-RU" sz="1500" i="1" dirty="0"/>
              <a:t> (без футболки), М. </a:t>
            </a:r>
            <a:r>
              <a:rPr lang="ru-RU" sz="1500" i="1" dirty="0" err="1"/>
              <a:t>Свиридовский</a:t>
            </a:r>
            <a:r>
              <a:rPr lang="ru-RU" sz="1500" i="1" dirty="0"/>
              <a:t>, Ю. </a:t>
            </a:r>
            <a:r>
              <a:rPr lang="ru-RU" sz="1500" i="1" dirty="0" err="1"/>
              <a:t>Чернега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Users\Наташа\Desktop\победа\Киев\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8201025" cy="5472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0113" y="0"/>
            <a:ext cx="7343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Памятный знак на месте расстрела футболистов.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39750" y="620713"/>
            <a:ext cx="82089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r>
              <a:rPr lang="ru-RU" altLang="ru-RU"/>
              <a:t>В сентябре 1964 года Указом Президиума Верховного Совета СССР </a:t>
            </a:r>
            <a:r>
              <a:rPr lang="ru-RU" altLang="ru-RU" b="1">
                <a:solidFill>
                  <a:srgbClr val="C00000"/>
                </a:solidFill>
              </a:rPr>
              <a:t>медалью «За отвагу»</a:t>
            </a:r>
            <a:r>
              <a:rPr lang="ru-RU" altLang="ru-RU"/>
              <a:t> посмертно наградили футболистов-участников «Матча смерти» в 1942 году </a:t>
            </a:r>
            <a:r>
              <a:rPr lang="ru-RU" altLang="ru-RU" b="1" i="1"/>
              <a:t>Николая Трусевича, Алексея Клименко, Ивана Кузьменко и Николая Коротких.</a:t>
            </a:r>
            <a:r>
              <a:rPr lang="ru-RU" altLang="ru-RU"/>
              <a:t> Ещё шестерых участников тех событий — </a:t>
            </a:r>
            <a:r>
              <a:rPr lang="ru-RU" altLang="ru-RU" b="1" i="1"/>
              <a:t>Владимира Балакина, Макара Гончаренко, Михаила Мельника, Михаила Путистина, Михаила Свиридовского, Василия Сухарева </a:t>
            </a:r>
            <a:r>
              <a:rPr lang="ru-RU" altLang="ru-RU"/>
              <a:t>— отметили </a:t>
            </a:r>
            <a:r>
              <a:rPr lang="ru-RU" altLang="ru-RU" b="1">
                <a:solidFill>
                  <a:srgbClr val="C00000"/>
                </a:solidFill>
              </a:rPr>
              <a:t>медалью «За боевые заслуги»</a:t>
            </a:r>
          </a:p>
        </p:txBody>
      </p:sp>
      <p:sp>
        <p:nvSpPr>
          <p:cNvPr id="22531" name="AutoShape 2" descr="&amp;Zcy;&amp;acy; &amp;ocy;&amp;tcy;&amp;vcy;&amp;acy;&amp;gcy;&amp;ucy; - 11 &amp;Fcy;&amp;iecy;&amp;vcy;&amp;rcy;&amp;acy;&amp;lcy;&amp;yacy; 2012 - &amp;Icy;&amp;scy;&amp;tcy;&amp;ocy;&amp;rcy;&amp;icy;&amp;yacy; &amp;vcy;&amp;iecy;&amp;lcy;&amp;icy;&amp;kcy;&amp;ocy;&amp;jcy; &amp;ocy;&amp;tcy;&amp;iecy;&amp;chcy;&amp;iecy;&amp;scy;&amp;tcy;&amp;vcy;&amp;iecy;&amp;ncy;&amp;ncy;&amp;ocy;&amp;jcy; &amp;vcy;&amp;ocy;&amp;jcy;&amp;ncy;&amp;ycy;, &amp;fcy;&amp;ocy;&amp;tcy;&amp;ocy;&amp;khcy;&amp;rcy;&amp;ocy;&amp;ncy;&amp;icy;&amp;kcy;&amp;a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30" name="Picture 6" descr="&amp;Ncy;&amp;Acy;&amp;Gcy;&amp;Rcy;&amp;Acy;&amp;Dcy;&amp;Ycy; &amp;CHcy;&amp;IEcy;&amp;KHcy;&amp;Ocy;&amp;Scy;&amp;Lcy;&amp;Ocy;&amp;Vcy;&amp;Acy;&amp;TScy;&amp;Kcy;&amp;Ocy;&amp;Jcy; &amp;Scy;&amp;Ocy;&amp;TScy;&amp;Icy;&amp;Acy;&amp;Lcy;&amp;Icy;&amp;Scy;&amp;Tcy;&amp;Icy;&amp;CHcy;&amp;IEcy;&amp;Scy;&amp;Kcy;&amp;Ocy;&amp;Jcy; &amp;Rcy;&amp;IEcy;&amp;Scy;&amp;Pcy;&amp;Ucy;&amp;Bcy;&amp;Lcy;&amp;Icy;&amp;Kcy;&amp;Icy; - &amp;Gcy;. &amp;Kcy;&amp;ocy;&amp;lcy;&amp;iecy;&amp;scy;&amp;ncy;&amp;icy;&amp;kcy;&amp;ocy;&amp;vcy;, &amp;Acy;. &amp;Rcy;&amp;ocy;&amp;zhcy;&amp;kcy;&amp;ocy;&amp;v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636838"/>
            <a:ext cx="2016125" cy="349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&amp;Bcy;&amp;ocy;&amp;lcy;&amp;tcy;&amp;acy;&amp;lcy;&amp;kcy;&amp;acy; &amp;ucy;&amp;kcy;&amp;rcy;&amp;acy;&amp;icy;&amp;ncy;&amp;scy;&amp;kcy;&amp;icy;&amp;khcy; &amp;ocy;&amp;scy;&amp;icy;&amp;ncy;&amp;ocy;&amp;k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708275"/>
            <a:ext cx="1681162" cy="329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ttp://photos.wikimapia.org/p/00/02/52/14/23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53425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1116013" y="6211888"/>
            <a:ext cx="7042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/>
              <a:t>Памятник футболистам «Динамо» на стадионе «Динамо» в Киеве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Наташа\Desktop\победа\0033-011-Informatsiju-podgotovila-Pashkina-E.A.-6-klass-NAzarovskaja-SO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88640"/>
            <a:ext cx="512512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Бабий   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audiogarret.com.ua/download/file.php?id=8628&amp;mode=view/1316043043_50p5_www.nevsepic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651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http://www.apsense.com/blog_photo/111267_29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5589240"/>
            <a:ext cx="33057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22 июня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1.75138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бабий я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8958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D:\Users\Наташа\Desktop\победа\Киев\бабий я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765175"/>
            <a:ext cx="3468687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23850" y="4149725"/>
            <a:ext cx="4895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Во время Великой Отечественной войны оккупанты, захватившие Киев, использовали </a:t>
            </a:r>
            <a:r>
              <a:rPr lang="ru-RU" altLang="ru-RU">
                <a:solidFill>
                  <a:srgbClr val="FFFF00"/>
                </a:solidFill>
              </a:rPr>
              <a:t>Бабий Яр </a:t>
            </a:r>
            <a:r>
              <a:rPr lang="ru-RU" altLang="ru-RU">
                <a:solidFill>
                  <a:srgbClr val="FFFFFF"/>
                </a:solidFill>
              </a:rPr>
              <a:t>для проведения массовых расстрелов. Первый расстрел состоялся </a:t>
            </a:r>
            <a:r>
              <a:rPr lang="ru-RU" altLang="ru-RU">
                <a:solidFill>
                  <a:srgbClr val="FFFF00"/>
                </a:solidFill>
              </a:rPr>
              <a:t>27 сентября 1941 </a:t>
            </a:r>
            <a:r>
              <a:rPr lang="ru-RU" altLang="ru-RU">
                <a:solidFill>
                  <a:srgbClr val="FFFFFF"/>
                </a:solidFill>
              </a:rPr>
              <a:t>— были казнены </a:t>
            </a:r>
            <a:r>
              <a:rPr lang="ru-RU" altLang="ru-RU">
                <a:solidFill>
                  <a:srgbClr val="FFFF00"/>
                </a:solidFill>
              </a:rPr>
              <a:t>752 пациента психиатрической больницы им. Ивана Павлова</a:t>
            </a:r>
            <a:r>
              <a:rPr lang="ru-RU" altLang="ru-RU">
                <a:solidFill>
                  <a:srgbClr val="FFFFFF"/>
                </a:solidFill>
              </a:rPr>
              <a:t>, располагавшейся рядом с оврагом</a:t>
            </a:r>
          </a:p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Крещатик. Вид со стороны ул. Прорезно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2723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195513" y="5661025"/>
            <a:ext cx="4522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/>
              <a:t>Крещатик. Вид со стороны ул. Прорезной</a:t>
            </a:r>
          </a:p>
          <a:p>
            <a:pPr eaLnBrk="1" hangingPunct="1"/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3276600" y="0"/>
            <a:ext cx="2141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Город-герой Киев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3.s.qip.ru/Vmk2GbQ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"/>
          <a:stretch>
            <a:fillRect/>
          </a:stretch>
        </p:blipFill>
        <p:spPr bwMode="auto">
          <a:xfrm>
            <a:off x="0" y="620713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838" y="0"/>
            <a:ext cx="1133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40000"/>
                    <a:lumOff val="60000"/>
                  </a:schemeClr>
                </a:solidFill>
                <a:latin typeface="+mn-lt"/>
              </a:rPr>
              <a:t>Бабий яр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Users\Наташа\Desktop\победа\Киев\bi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47529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163" y="3141663"/>
            <a:ext cx="324008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2 июля 1976 года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к 35-й годовщине трагедии, в верховьях Бабьего яра был открыт памятник работы Анатолия </a:t>
            </a:r>
            <a:r>
              <a:rPr lang="ru-RU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Игнащенко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с надписью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+mn-lt"/>
              </a:rPr>
              <a:t> «Советским гражданам и военнопленным солдатам и офицерам Советской Армии, расстрелянным немецкими фашистами в Бабьем яру».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1268" name="Picture 4" descr="http://m.io.ua/img_aa/medium/0012/82/001282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8" b="5901"/>
          <a:stretch>
            <a:fillRect/>
          </a:stretch>
        </p:blipFill>
        <p:spPr bwMode="auto">
          <a:xfrm>
            <a:off x="0" y="0"/>
            <a:ext cx="9218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Users\Наташа\Desktop\победа\Киев\Menorahmonumen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3375"/>
            <a:ext cx="64960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750" y="5373688"/>
            <a:ext cx="82089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99"/>
                </a:solidFill>
                <a:latin typeface="+mn-lt"/>
              </a:rPr>
              <a:t>Памятник  казненным евреям в виде </a:t>
            </a:r>
            <a:r>
              <a:rPr lang="ru-RU" b="1" dirty="0" err="1">
                <a:solidFill>
                  <a:srgbClr val="FFFF99"/>
                </a:solidFill>
                <a:latin typeface="+mn-lt"/>
              </a:rPr>
              <a:t>меноры</a:t>
            </a: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Установлен 29 сентября 1991, в 50-летнюю годовщину первого массового расстрела евреев. От бывшей конторы еврейского кладбища к памятнику проложена Дорога скорби.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5292725" y="260350"/>
            <a:ext cx="34559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Памятник</a:t>
            </a:r>
          </a:p>
          <a:p>
            <a:pPr algn="ctr" eaLnBrk="1" hangingPunct="1"/>
            <a:r>
              <a:rPr lang="ru-RU" altLang="ru-RU" b="1">
                <a:solidFill>
                  <a:srgbClr val="FFFF99"/>
                </a:solidFill>
              </a:rPr>
              <a:t> расстрелянным детям. </a:t>
            </a:r>
          </a:p>
          <a:p>
            <a:pPr algn="ctr" eaLnBrk="1" hangingPunct="1"/>
            <a:endParaRPr lang="ru-RU" altLang="ru-RU" b="1">
              <a:solidFill>
                <a:srgbClr val="FFFFFF"/>
              </a:solidFill>
            </a:endParaRPr>
          </a:p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Открыт 30 сентября 2001 напротив выхода из станции метро «Дорогожичи».</a:t>
            </a:r>
          </a:p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pic>
        <p:nvPicPr>
          <p:cNvPr id="31747" name="Picture 2" descr="&amp;Ncy;&amp;iecy;&amp;mcy;&amp;tscy;&amp;ycy; &amp;rcy;&amp;acy;&amp;scy;&amp;scy;&amp;tcy;&amp;rcy;&amp;iecy;&amp;lcy;&amp;icy;&amp;vcy;&amp;acy;&amp;lcy;&amp;icy; &amp;iecy;&amp;vcy;&amp;rcy;&amp;iecy;&amp;iecy;&amp;vcy; &amp;icy;&amp;zcy;-&amp;zcy;&amp;acy; &amp;vcy;&amp;ocy;&amp;zcy;&amp;mcy;&amp;ocy;&amp;zhcy;&amp;ncy;&amp;ocy;&amp;scy;&amp;tcy;&amp;icy; &amp;pcy;&amp;rcy;&amp;icy;&amp;scy;&amp;vcy;&amp;ocy;&amp;iecy;&amp;ncy;&amp;icy;&amp;yacy; &amp;icy;&amp;khcy; &amp;icy;&amp;mcy;&amp;ucy;&amp;shchcy;&amp;iecy;&amp;scy;&amp;tcy;&amp;vcy;&amp;acy;?/&amp;Vcy;&amp;scy;&amp;iecy;&amp;mcy;&amp;icy;&amp;rcy;&amp;ncy;&amp;acy;&amp;yacy; &amp;icy;&amp;scy;&amp;tcy;&amp;ocy;&amp;rcy;&amp;icy;&amp;yacy;/&amp;Icy;&amp;ncy;&amp;fcy;&amp;ocy;&amp;rcy;&amp;mcy;&amp;acy;&amp;gcy;&amp;iecy;&amp;ncy;&amp;tcy;&amp;scy;&amp;tcy;&amp;vcy;&amp;o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8577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-171400"/>
            <a:ext cx="864096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150" dirty="0" err="1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Сырецкий</a:t>
            </a:r>
            <a:r>
              <a:rPr lang="ru-RU" sz="6000" b="1" spc="15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15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концлагерь</a:t>
            </a:r>
          </a:p>
        </p:txBody>
      </p:sp>
      <p:pic>
        <p:nvPicPr>
          <p:cNvPr id="32771" name="Picture 2" descr="D:\Users\Наташа\Desktop\победа\Киев\сыреццкий к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66675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kby.kiev.ua/images/photo/b1bph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87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513" y="6237288"/>
            <a:ext cx="44894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Землянки Сырецкого концлагеря. 1943 г.</a:t>
            </a:r>
          </a:p>
        </p:txBody>
      </p:sp>
      <p:pic>
        <p:nvPicPr>
          <p:cNvPr id="31746" name="Picture 2" descr="http://3.bp.blogspot.com/-rC-tYjyVg7k/UkgbKFnKezI/AAAAAAAAA40/6K5m72qOVII/s640/%D0%90%D0%BB%D1%8C%D0%B1%D0%BE%D0%BC.+%D0%A4.+%D0%A0-7021,+%D0%BE%D0%BF.+128,+%D0%B4.+138,+%D0%BB.+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4475"/>
            <a:ext cx="859472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f/f9/Members_of_a_Sonderkommando_1005_unit_pose_next_to_a_bone_crushing_machine_in_the_Janowska_concentration_ca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92150"/>
            <a:ext cx="708501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550" y="6211888"/>
            <a:ext cx="72723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Зондеркоманда</a:t>
            </a:r>
            <a:r>
              <a:rPr lang="ru-RU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1005 на фоне костедробильной машины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Kcy;&amp;icy;&amp;iecy;&amp;vcy; &amp;vcy; &amp;gcy;&amp;ocy;&amp;dcy;&amp;ycy; &amp;ncy;&amp;iecy;&amp;mcy;&amp;iecy;&amp;tscy;&amp;kcy;&amp;ocy;&amp;jcy; &amp;ocy;&amp;kcy;&amp;kcy;&amp;ucy;&amp;pcy;&amp;acy;&amp;tscy;&amp;icy;&amp;icy; (162 &amp;fcy;&amp;ocy;&amp;tcy;&amp;o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21531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3851275" y="6021388"/>
            <a:ext cx="163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FFFFFF"/>
                </a:solidFill>
              </a:rPr>
              <a:t>Окно барака.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map-siteonline.ru/oboronakie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1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pomnite-nas.ru/img/320/201007100729290.syre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 descr="http://www.pomnite-nas.ru/img/320/201007100729500.syrets2.jpg"/>
          <p:cNvPicPr>
            <a:picLocks noChangeAspect="1" noChangeArrowheads="1"/>
          </p:cNvPicPr>
          <p:nvPr/>
        </p:nvPicPr>
        <p:blipFill>
          <a:blip r:embed="rId3" cstate="print"/>
          <a:srcRect l="1890" t="11721" r="2666" b="23523"/>
          <a:stretch>
            <a:fillRect/>
          </a:stretch>
        </p:blipFill>
        <p:spPr bwMode="auto">
          <a:xfrm>
            <a:off x="4067944" y="4509120"/>
            <a:ext cx="4896544" cy="2084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9388" y="6092825"/>
            <a:ext cx="36718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+mn-lt"/>
              </a:rPr>
              <a:t>Памятный  знак  узникам Сырецкого лагеря.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lemur59.ru/sites/default/files/images/1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82804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348038" y="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FFFF"/>
                </a:solidFill>
              </a:rPr>
              <a:t>Освобождение Киева.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http://lemur59.ru/sites/default/files/images/1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981075"/>
            <a:ext cx="90900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2411413" y="6308725"/>
            <a:ext cx="420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 b="1"/>
              <a:t>Уличный бой в Киеве. Ноябрь 1943г.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3348038" y="0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FFFF"/>
                </a:solidFill>
              </a:rPr>
              <a:t>Освобождение Киева.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549275"/>
            <a:ext cx="8135937" cy="568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755650" y="620713"/>
            <a:ext cx="756126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endParaRPr lang="ru-RU" altLang="ru-RU"/>
          </a:p>
          <a:p>
            <a:pPr algn="ctr" eaLnBrk="1" hangingPunct="1"/>
            <a:r>
              <a:rPr lang="ru-RU" altLang="ru-RU"/>
              <a:t>УКАЗ ПРЕЗИДИУМА ВЕРХОВНОГО СОВЕТА СССР</a:t>
            </a:r>
          </a:p>
          <a:p>
            <a:pPr algn="ctr" eaLnBrk="1" hangingPunct="1"/>
            <a:r>
              <a:rPr lang="ru-RU" altLang="ru-RU"/>
              <a:t>О ВРУЧЕНИИ ГОРОДУ-ГЕРОЮ КИЕВУ МЕДАЛИ «ЗОЛОТАЯ ЗВЕЗДА»</a:t>
            </a:r>
          </a:p>
          <a:p>
            <a:pPr algn="ctr" eaLnBrk="1" hangingPunct="1"/>
            <a:r>
              <a:rPr lang="ru-RU" altLang="ru-RU"/>
              <a:t> </a:t>
            </a:r>
          </a:p>
          <a:p>
            <a:pPr algn="just" eaLnBrk="1" hangingPunct="1"/>
            <a:r>
              <a:rPr lang="ru-RU" altLang="ru-RU"/>
              <a:t>За выдающиеся заслуги перед Родиной, мужество и героизм, проявленные трудящимися города Киева в борьбе с немецко-фашистскими захватчиками, и в ознаменование 20-летия победы советского народа в Великой Отечественной войне 1941-1945 гг. вручить городу-герою Киеву, ранее награжденному за эти заслуги орденом Ленина, медаль «Золотая Звезда».</a:t>
            </a:r>
          </a:p>
          <a:p>
            <a:pPr eaLnBrk="1" hangingPunct="1"/>
            <a:r>
              <a:rPr lang="ru-RU" altLang="ru-RU"/>
              <a:t> </a:t>
            </a:r>
          </a:p>
          <a:p>
            <a:pPr eaLnBrk="1" hangingPunct="1"/>
            <a:r>
              <a:rPr lang="ru-RU" altLang="ru-RU"/>
              <a:t>Москва, Кремль.</a:t>
            </a:r>
          </a:p>
          <a:p>
            <a:pPr eaLnBrk="1" hangingPunct="1"/>
            <a:r>
              <a:rPr lang="ru-RU" altLang="ru-RU"/>
              <a:t>8 мая 1965 г.</a:t>
            </a:r>
          </a:p>
          <a:p>
            <a:pPr eaLnBrk="1" hangingPunct="1"/>
            <a:r>
              <a:rPr lang="ru-RU" altLang="ru-RU"/>
              <a:t>Председатель Президиума Верховного Совета СССР</a:t>
            </a:r>
          </a:p>
          <a:p>
            <a:pPr eaLnBrk="1" hangingPunct="1"/>
            <a:r>
              <a:rPr lang="ru-RU" altLang="ru-RU"/>
              <a:t>А. МИКОЯН</a:t>
            </a:r>
          </a:p>
          <a:p>
            <a:pPr eaLnBrk="1" hangingPunct="1"/>
            <a:r>
              <a:rPr lang="ru-RU" altLang="ru-RU"/>
              <a:t>Секретарь Президиума Верховного Совета СССР</a:t>
            </a:r>
          </a:p>
          <a:p>
            <a:pPr eaLnBrk="1" hangingPunct="1"/>
            <a:r>
              <a:rPr lang="ru-RU" altLang="ru-RU"/>
              <a:t>М. ГЕОРГАДЗЕ</a:t>
            </a:r>
          </a:p>
          <a:p>
            <a:pPr algn="ctr" eaLnBrk="1" hangingPunct="1"/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276600" y="0"/>
            <a:ext cx="2141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Город-герой Киев</a:t>
            </a:r>
          </a:p>
        </p:txBody>
      </p:sp>
      <p:pic>
        <p:nvPicPr>
          <p:cNvPr id="40965" name="Picture 4" descr="http://wikipravda.ru/uploads/posts/2012-06/1339193167_zvezda_geroj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1420812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 descr="http://api.ning.com/files/ihF*csLe*MIVGFIc38GZxUfAZAb5sOKTbs0ox*XHr2V659K-xRfkKOkAu5d7pFSmg0oTG2*4FHNwX5ONUjkUpXhK*XWXKxXj/Order_of_Leni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789363"/>
            <a:ext cx="11715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2339975" y="0"/>
            <a:ext cx="403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FFFFFF"/>
                </a:solidFill>
              </a:rPr>
              <a:t>Минута молчания</a:t>
            </a:r>
          </a:p>
        </p:txBody>
      </p:sp>
      <p:pic>
        <p:nvPicPr>
          <p:cNvPr id="41987" name="Picture 2" descr="http://risovach.ru/upload/2013/07/generator/minuta-molchaniya-v-chest-teh_25027477_or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2484438" y="5732463"/>
            <a:ext cx="4325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FFFF00"/>
                </a:solidFill>
              </a:rPr>
              <a:t>Минута молчания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Scy;&amp;vcy;&amp;acy;&amp;scy;&amp;tcy;&amp;icy;&amp;kcy;&amp;acy; &amp;ncy;&amp;acy; &amp;pcy;&amp;acy;&amp;mcy;&amp;yacy;&amp;tcy;&amp;ncy;&amp;icy;&amp;kcy;&amp;iecy; &amp;vcy; &amp;Bcy;&amp;acy;&amp;bcy;&amp;softcy;&amp;iecy;&amp;mcy; &amp;YAcy;&amp;r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71040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4" descr="&amp;Scy;&amp;vcy;&amp;acy;&amp;scy;&amp;tcy;&amp;icy;&amp;kcy;&amp;acy; &amp;ncy;&amp;acy; &amp;pcy;&amp;acy;&amp;mcy;&amp;yacy;&amp;tcy;&amp;ncy;&amp;icy;&amp;kcy;&amp;iecy; &amp;vcy; &amp;Bcy;&amp;acy;&amp;bcy;&amp;softcy;&amp;iecy;&amp;mcy; &amp;YAcy;&amp;r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36913"/>
            <a:ext cx="2506662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лександр Розенбаум - А, может, не было войн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574800"/>
            <a:ext cx="4824413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Рисунок 1" descr="9mai-2=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Прямоугольник 1"/>
          <p:cNvSpPr>
            <a:spLocks noChangeArrowheads="1"/>
          </p:cNvSpPr>
          <p:nvPr/>
        </p:nvSpPr>
        <p:spPr bwMode="auto">
          <a:xfrm>
            <a:off x="3878263" y="1125538"/>
            <a:ext cx="304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en-US" altLang="ru-RU">
                <a:hlinkClick r:id="rId5"/>
              </a:rPr>
              <a:t>http://youtu.be/0iJgjhBZrYc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.io.ua/img_aa/medium/0058/70/00587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6192"/>
          <a:stretch>
            <a:fillRect/>
          </a:stretch>
        </p:blipFill>
        <p:spPr bwMode="auto">
          <a:xfrm>
            <a:off x="755650" y="0"/>
            <a:ext cx="558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227763" y="0"/>
            <a:ext cx="2736850" cy="17541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r" eaLnBrk="1" hangingPunct="1"/>
            <a:endParaRPr lang="ru-RU" altLang="ru-RU"/>
          </a:p>
          <a:p>
            <a:pPr algn="r" eaLnBrk="1" hangingPunct="1"/>
            <a:r>
              <a:rPr lang="ru-RU" altLang="ru-RU"/>
              <a:t>Оборона советских вооружённых сил в июле – октябре </a:t>
            </a:r>
          </a:p>
          <a:p>
            <a:pPr algn="r" eaLnBrk="1" hangingPunct="1"/>
            <a:r>
              <a:rPr lang="ru-RU" altLang="ru-RU"/>
              <a:t>1941 года.</a:t>
            </a:r>
          </a:p>
          <a:p>
            <a:pPr algn="r" eaLnBrk="1" hangingPunct="1"/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5805488"/>
            <a:ext cx="2159000" cy="7191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40200" y="4724400"/>
            <a:ext cx="50800" cy="50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0"/>
            <a:ext cx="2141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Город-герой Киев</a:t>
            </a:r>
          </a:p>
        </p:txBody>
      </p:sp>
      <p:pic>
        <p:nvPicPr>
          <p:cNvPr id="10243" name="Picture 2" descr="http://reibert.info/useralbums/67166/standalone?embedde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144" r="1836" b="1552"/>
          <a:stretch>
            <a:fillRect/>
          </a:stretch>
        </p:blipFill>
        <p:spPr bwMode="auto">
          <a:xfrm>
            <a:off x="755650" y="476250"/>
            <a:ext cx="7561263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Сентябрь 1941 года. Первые немцы на улицах Киева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009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2141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Город-герой Киев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63713" y="6211888"/>
            <a:ext cx="5670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/>
              <a:t>Сентябрь 1941 года. Первые немцы на улицах Киева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Kcy;&amp;icy;&amp;iecy;&amp;vcy; &amp;vcy; &amp;gcy;&amp;ocy;&amp;dcy;&amp;ycy; &amp;ncy;&amp;iecy;&amp;mcy;&amp;iecy;&amp;tscy;&amp;kcy;&amp;ocy;&amp;jcy; &amp;ocy;&amp;kcy;&amp;kcy;&amp;ucy;&amp;pcy;&amp;acy;&amp;tscy;&amp;icy;&amp;icy; (162 &amp;fcy;&amp;ocy;&amp;tcy;&amp;o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3995738" cy="565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76600" y="0"/>
            <a:ext cx="21415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Город-герой Киев</a:t>
            </a:r>
          </a:p>
        </p:txBody>
      </p:sp>
      <p:pic>
        <p:nvPicPr>
          <p:cNvPr id="13316" name="Picture 4" descr="&amp;Kcy;&amp;icy;&amp;iecy;&amp;vcy; &amp;vcy; &amp;gcy;&amp;ocy;&amp;dcy;&amp;ycy; &amp;ncy;&amp;iecy;&amp;mcy;&amp;iecy;&amp;tscy;&amp;kcy;&amp;ocy;&amp;jcy; &amp;ocy;&amp;kcy;&amp;kcy;&amp;ucy;&amp;pcy;&amp;acy;&amp;tscy;&amp;icy;&amp;icy; (162 &amp;fcy;&amp;ocy;&amp;tcy;&amp;o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76250"/>
            <a:ext cx="4348162" cy="563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27088" y="6308725"/>
            <a:ext cx="762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/>
            <a:r>
              <a:rPr lang="ru-RU" altLang="ru-RU"/>
              <a:t>Немецкие солдаты на четвертом ярусе колокольни в Печерской Лавре.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969" y="2967335"/>
            <a:ext cx="7980069" cy="221599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778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ucy;&amp;dcy;&amp;rcy;&amp;yacy; &amp;Icy;&amp;vcy;&amp;acy;&amp;ncy; &amp;Dcy;&amp;acy;&amp;ncy;&amp;icy;&amp;lcy;&amp;ocy;&amp;vcy;&amp;icy;&amp;chcy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9512" y="476672"/>
            <a:ext cx="1859011" cy="2592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825" y="3068638"/>
            <a:ext cx="1589088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err="1"/>
              <a:t>Кудря</a:t>
            </a:r>
            <a:endParaRPr lang="ru-RU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 Иван Данилович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07.07.1912 - 11.1942</a:t>
            </a:r>
          </a:p>
        </p:txBody>
      </p:sp>
      <p:pic>
        <p:nvPicPr>
          <p:cNvPr id="1028" name="Picture 4" descr="&amp;Kcy;&amp;ucy;&amp;dcy;&amp;rcy;&amp;yacy;&amp;shcy;&amp;ocy;&amp;vcy; &amp;Vcy;&amp;lcy;&amp;acy;&amp;dcy;&amp;icy;&amp;mcy;&amp;icy;&amp;rcy; &amp;Icy;&amp;scy;&amp;icy;&amp;dcy;&amp;ocy;&amp;rcy;&amp;ocy;&amp;vcy;&amp;icy;&amp;chcy;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63888" y="476672"/>
            <a:ext cx="1896304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35375" y="3068638"/>
            <a:ext cx="1790700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Кудряшов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Владимир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err="1"/>
              <a:t>Исидорович</a:t>
            </a:r>
            <a:endParaRPr lang="ru-RU" sz="1200" b="1" i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21.10.1909 - 15.07.1942</a:t>
            </a:r>
          </a:p>
        </p:txBody>
      </p:sp>
      <p:pic>
        <p:nvPicPr>
          <p:cNvPr id="1030" name="Picture 6" descr="&amp;Pcy;&amp;icy;&amp;rcy;&amp;ocy;&amp;gcy;&amp;ocy;&amp;vcy;&amp;scy;&amp;kcy;&amp;icy;&amp;jcy; &amp;Acy;&amp;lcy;&amp;iecy;&amp;kcy;&amp;scy;&amp;acy;&amp;ncy;&amp;dcy;&amp;rcy; &amp;Scy;&amp;icy;&amp;dcy;&amp;ocy;&amp;rcy;&amp;ocy;&amp;vcy;&amp;icy;&amp;chcy;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76256" y="476672"/>
            <a:ext cx="1879667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75463" y="3068638"/>
            <a:ext cx="186372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err="1"/>
              <a:t>Пироговский</a:t>
            </a:r>
            <a:r>
              <a:rPr lang="ru-RU" sz="1200" b="1" i="1" dirty="0"/>
              <a:t> 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Александр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Сидорович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24.08.1897 - 06.11.1943</a:t>
            </a:r>
          </a:p>
        </p:txBody>
      </p:sp>
      <p:pic>
        <p:nvPicPr>
          <p:cNvPr id="1032" name="Picture 8" descr="&amp;Scy;&amp;iecy;&amp;rcy;&amp;gcy;&amp;icy;&amp;iecy;&amp;ncy;&amp;kcy;&amp;ocy; &amp;Icy;&amp;vcy;&amp;acy;&amp;ncy; &amp;Vcy;&amp;acy;&amp;scy;&amp;icy;&amp;lcy;&amp;softcy;&amp;iecy;&amp;vcy;&amp;icy;&amp;chcy;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79712" y="3284984"/>
            <a:ext cx="1562100" cy="25241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35150" y="5805488"/>
            <a:ext cx="17907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Сергиенко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 Иван Васильевич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24.02.1918 - 25.01.1943</a:t>
            </a:r>
          </a:p>
        </p:txBody>
      </p:sp>
      <p:pic>
        <p:nvPicPr>
          <p:cNvPr id="1034" name="Picture 10" descr="&amp;Bcy;&amp;ucy;&amp;jcy;&amp;kcy;&amp;ocy; &amp;Pcy;&amp;iocy;&amp;tcy;&amp;rcy; &amp;Mcy;&amp;icy;&amp;khcy;&amp;acy;&amp;jcy;&amp;lcy;&amp;ocy;&amp;vcy;&amp;icy;&amp;chcy;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36096" y="3861048"/>
            <a:ext cx="1440160" cy="19262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9700" y="5805488"/>
            <a:ext cx="187325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Буйко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/>
              <a:t> Пётр Михайлович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31.10.1895 - 15.10.1943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4438" y="0"/>
            <a:ext cx="3851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Руководители киевского подполья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Users\Наташа\Desktop\победа\Киев\c103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20700"/>
            <a:ext cx="763270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6176" y="6165304"/>
            <a:ext cx="2376264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Picture 2" descr="http://2worldwar.at.ua/_ph/1/2/602505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92150"/>
            <a:ext cx="91535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blog.wwwzona.ru/uploads/img/glavnaya/vtoraja_mirovaja_voyna6/vtoraja_mirovaja_voyna6(blog.wwwzona.ru)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4392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3">
  <a:themeElements>
    <a:clrScheme name="Другая 2">
      <a:dk1>
        <a:sysClr val="windowText" lastClr="000000"/>
      </a:dk1>
      <a:lt1>
        <a:srgbClr val="7F7F7F"/>
      </a:lt1>
      <a:dk2>
        <a:srgbClr val="33352A"/>
      </a:dk2>
      <a:lt2>
        <a:srgbClr val="EAEBDE"/>
      </a:lt2>
      <a:accent1>
        <a:srgbClr val="0C0C0C"/>
      </a:accent1>
      <a:accent2>
        <a:srgbClr val="7F7F7F"/>
      </a:accent2>
      <a:accent3>
        <a:srgbClr val="7F7F7F"/>
      </a:accent3>
      <a:accent4>
        <a:srgbClr val="33352A"/>
      </a:accent4>
      <a:accent5>
        <a:srgbClr val="7F7F7F"/>
      </a:accent5>
      <a:accent6>
        <a:srgbClr val="A5A5A5"/>
      </a:accent6>
      <a:hlink>
        <a:srgbClr val="DB5353"/>
      </a:hlink>
      <a:folHlink>
        <a:srgbClr val="903638"/>
      </a:folHlink>
    </a:clrScheme>
    <a:fontScheme name="Другая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783</TotalTime>
  <Words>519</Words>
  <Application>Microsoft Office PowerPoint</Application>
  <PresentationFormat>Экран (4:3)</PresentationFormat>
  <Paragraphs>92</Paragraphs>
  <Slides>36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Cambria</vt:lpstr>
      <vt:lpstr>Arial</vt:lpstr>
      <vt:lpstr>Calibri</vt:lpstr>
      <vt:lpstr>Тема13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Andrey</cp:lastModifiedBy>
  <cp:revision>237</cp:revision>
  <dcterms:created xsi:type="dcterms:W3CDTF">2014-10-05T16:58:30Z</dcterms:created>
  <dcterms:modified xsi:type="dcterms:W3CDTF">2015-04-28T00:32:24Z</dcterms:modified>
</cp:coreProperties>
</file>